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8" r:id="rId11"/>
    <p:sldId id="269" r:id="rId12"/>
    <p:sldId id="270" r:id="rId13"/>
    <p:sldId id="27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018" autoAdjust="0"/>
  </p:normalViewPr>
  <p:slideViewPr>
    <p:cSldViewPr>
      <p:cViewPr varScale="1">
        <p:scale>
          <a:sx n="36" d="100"/>
          <a:sy n="36" d="100"/>
        </p:scale>
        <p:origin x="-1350" y="-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C41C06-DEDA-4002-9701-8C272923E2F1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29A6BF-EBCC-47AB-A850-5348F070CA6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9333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9A6BF-EBCC-47AB-A850-5348F070CA6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3816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88076" y="0"/>
            <a:ext cx="7772400" cy="2079625"/>
          </a:xfrm>
        </p:spPr>
        <p:txBody>
          <a:bodyPr>
            <a:normAutofit/>
          </a:bodyPr>
          <a:lstStyle/>
          <a:p>
            <a:r>
              <a:rPr lang="en-US" sz="8000" dirty="0" smtClean="0"/>
              <a:t>WEL COME</a:t>
            </a:r>
            <a:endParaRPr lang="en-US" sz="8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352800"/>
            <a:ext cx="6400800" cy="3429000"/>
          </a:xfrm>
        </p:spPr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999" y="1676400"/>
            <a:ext cx="5584371" cy="488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19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457200" y="1600200"/>
            <a:ext cx="5181600" cy="3581400"/>
          </a:xfrm>
          <a:solidFill>
            <a:srgbClr val="00B0F0"/>
          </a:solidFill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sz="2400" dirty="0" smtClean="0"/>
              <a:t>Mohammad </a:t>
            </a:r>
            <a:r>
              <a:rPr lang="en-US" sz="2400" dirty="0" err="1" smtClean="0"/>
              <a:t>abul</a:t>
            </a:r>
            <a:r>
              <a:rPr lang="en-US" sz="2400" dirty="0" smtClean="0"/>
              <a:t> </a:t>
            </a:r>
            <a:r>
              <a:rPr lang="en-US" sz="2400" dirty="0" err="1" smtClean="0"/>
              <a:t>hossain</a:t>
            </a:r>
            <a:endParaRPr lang="en-US" sz="2400" dirty="0" smtClean="0"/>
          </a:p>
          <a:p>
            <a:r>
              <a:rPr lang="en-US" sz="2400" dirty="0" smtClean="0"/>
              <a:t>Assistant teacher(English)</a:t>
            </a:r>
          </a:p>
          <a:p>
            <a:r>
              <a:rPr lang="en-US" sz="2400" dirty="0" err="1" smtClean="0"/>
              <a:t>Ghagotia</a:t>
            </a:r>
            <a:r>
              <a:rPr lang="en-US" sz="2400" dirty="0" smtClean="0"/>
              <a:t> </a:t>
            </a:r>
            <a:r>
              <a:rPr lang="en-US" sz="2400" dirty="0" err="1" smtClean="0"/>
              <a:t>Chala</a:t>
            </a:r>
            <a:r>
              <a:rPr lang="en-US" sz="2400" dirty="0" smtClean="0"/>
              <a:t> High school</a:t>
            </a:r>
          </a:p>
          <a:p>
            <a:r>
              <a:rPr lang="en-US" sz="2400" dirty="0" err="1" smtClean="0"/>
              <a:t>Kapasia,Gazipur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724400" cy="457200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n-US" sz="2400" dirty="0" smtClean="0"/>
              <a:t>Subject-English 1</a:t>
            </a:r>
            <a:r>
              <a:rPr lang="en-US" sz="2400" baseline="30000" dirty="0" smtClean="0"/>
              <a:t>st</a:t>
            </a:r>
            <a:r>
              <a:rPr lang="en-US" sz="2400" dirty="0" smtClean="0"/>
              <a:t> paper</a:t>
            </a:r>
          </a:p>
          <a:p>
            <a:r>
              <a:rPr lang="en-US" sz="2400" dirty="0" smtClean="0"/>
              <a:t>Class-nine</a:t>
            </a:r>
          </a:p>
          <a:p>
            <a:r>
              <a:rPr lang="en-US" sz="2400" dirty="0" smtClean="0"/>
              <a:t>Unit-o8</a:t>
            </a:r>
          </a:p>
          <a:p>
            <a:r>
              <a:rPr lang="en-US" sz="2400" dirty="0" smtClean="0"/>
              <a:t>Lesson-o3</a:t>
            </a:r>
          </a:p>
          <a:p>
            <a:r>
              <a:rPr lang="en-US" sz="2400" dirty="0" smtClean="0"/>
              <a:t>Time-50minutes</a:t>
            </a:r>
          </a:p>
          <a:p>
            <a:r>
              <a:rPr lang="en-US" sz="2400" dirty="0" smtClean="0"/>
              <a:t>Date-17-02-2014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9431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341438"/>
          </a:xfrm>
        </p:spPr>
        <p:txBody>
          <a:bodyPr/>
          <a:lstStyle/>
          <a:p>
            <a:r>
              <a:rPr lang="en-US" dirty="0" smtClean="0"/>
              <a:t>What do you see in the picture?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1734947"/>
            <a:ext cx="6839540" cy="5123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038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‘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92" y="175642"/>
            <a:ext cx="8921292" cy="6682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62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‘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‘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75824"/>
            <a:ext cx="7239000" cy="4843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650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ANNOUNCEMENT THE LESSON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8610600" cy="4754563"/>
          </a:xfrm>
        </p:spPr>
        <p:txBody>
          <a:bodyPr/>
          <a:lstStyle/>
          <a:p>
            <a:r>
              <a:rPr lang="en-US" dirty="0" smtClean="0"/>
              <a:t>After showing the picture  </a:t>
            </a:r>
          </a:p>
          <a:p>
            <a:r>
              <a:rPr lang="en-US" dirty="0" smtClean="0"/>
              <a:t>T will announcement todays </a:t>
            </a:r>
            <a:r>
              <a:rPr lang="en-US" dirty="0" err="1" smtClean="0"/>
              <a:t>lesson.today’s</a:t>
            </a:r>
            <a:r>
              <a:rPr lang="en-US" dirty="0" smtClean="0"/>
              <a:t> lesson is </a:t>
            </a:r>
          </a:p>
          <a:p>
            <a:pPr marL="0" indent="0">
              <a:buNone/>
            </a:pPr>
            <a:r>
              <a:rPr lang="en-US" sz="4800" dirty="0" smtClean="0"/>
              <a:t>“</a:t>
            </a:r>
            <a:r>
              <a:rPr lang="en-US" sz="4800" dirty="0" smtClean="0">
                <a:solidFill>
                  <a:srgbClr val="FF0000"/>
                </a:solidFill>
              </a:rPr>
              <a:t>THE STATUE OF LIBERTY</a:t>
            </a:r>
            <a:r>
              <a:rPr lang="en-US" sz="4800" dirty="0" smtClean="0"/>
              <a:t>”</a:t>
            </a:r>
          </a:p>
          <a:p>
            <a:pPr marL="0" indent="0">
              <a:buNone/>
            </a:pPr>
            <a:r>
              <a:rPr lang="en-US" sz="4800" dirty="0" smtClean="0"/>
              <a:t>Page-106</a:t>
            </a:r>
            <a:endParaRPr lang="en-US" sz="48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9448800" y="2209800"/>
            <a:ext cx="4038600" cy="4525963"/>
          </a:xfrm>
        </p:spPr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678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10600" cy="1630362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Learning outcomes</a:t>
            </a:r>
            <a:br>
              <a:rPr lang="en-US" dirty="0" smtClean="0">
                <a:solidFill>
                  <a:srgbClr val="C00000"/>
                </a:solidFill>
              </a:rPr>
            </a:b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953487"/>
            <a:ext cx="8382000" cy="3662541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7030A0"/>
                </a:solidFill>
              </a:rPr>
              <a:t>After  reading the lesson the </a:t>
            </a:r>
            <a:r>
              <a:rPr lang="en-US" sz="3600" dirty="0" err="1" smtClean="0">
                <a:solidFill>
                  <a:srgbClr val="7030A0"/>
                </a:solidFill>
              </a:rPr>
              <a:t>ss</a:t>
            </a:r>
            <a:r>
              <a:rPr lang="en-US" sz="3600" dirty="0" smtClean="0">
                <a:solidFill>
                  <a:srgbClr val="7030A0"/>
                </a:solidFill>
              </a:rPr>
              <a:t> will able to learn………….</a:t>
            </a:r>
            <a:endParaRPr lang="en-US" sz="3200" dirty="0" smtClean="0">
              <a:solidFill>
                <a:srgbClr val="7030A0"/>
              </a:solidFill>
            </a:endParaRPr>
          </a:p>
          <a:p>
            <a:r>
              <a:rPr lang="en-US" sz="3200" dirty="0" smtClean="0">
                <a:solidFill>
                  <a:srgbClr val="7030A0"/>
                </a:solidFill>
              </a:rPr>
              <a:t>“</a:t>
            </a:r>
            <a:r>
              <a:rPr lang="en-US" sz="3200" dirty="0" err="1" smtClean="0">
                <a:solidFill>
                  <a:srgbClr val="7030A0"/>
                </a:solidFill>
              </a:rPr>
              <a:t>SS”will</a:t>
            </a:r>
            <a:r>
              <a:rPr lang="en-US" sz="3200" dirty="0" smtClean="0">
                <a:solidFill>
                  <a:srgbClr val="7030A0"/>
                </a:solidFill>
              </a:rPr>
              <a:t> able to learn where it is situated.</a:t>
            </a:r>
          </a:p>
          <a:p>
            <a:r>
              <a:rPr lang="en-US" sz="3200" dirty="0" smtClean="0">
                <a:solidFill>
                  <a:srgbClr val="7030A0"/>
                </a:solidFill>
              </a:rPr>
              <a:t>SS will able to say Which country gave the statue as a gift.</a:t>
            </a:r>
          </a:p>
          <a:p>
            <a:r>
              <a:rPr lang="en-US" sz="3200" dirty="0" err="1" smtClean="0">
                <a:solidFill>
                  <a:srgbClr val="7030A0"/>
                </a:solidFill>
              </a:rPr>
              <a:t>Ss</a:t>
            </a:r>
            <a:r>
              <a:rPr lang="en-US" sz="3200" dirty="0" smtClean="0">
                <a:solidFill>
                  <a:srgbClr val="7030A0"/>
                </a:solidFill>
              </a:rPr>
              <a:t> will </a:t>
            </a:r>
            <a:r>
              <a:rPr lang="en-US" sz="3200" dirty="0">
                <a:solidFill>
                  <a:srgbClr val="7030A0"/>
                </a:solidFill>
              </a:rPr>
              <a:t> </a:t>
            </a:r>
            <a:r>
              <a:rPr lang="en-US" sz="3200" dirty="0" smtClean="0">
                <a:solidFill>
                  <a:srgbClr val="7030A0"/>
                </a:solidFill>
              </a:rPr>
              <a:t>able  to describe  the statue of liberty.</a:t>
            </a:r>
          </a:p>
          <a:p>
            <a:endParaRPr lang="en-US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309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2"/>
                </a:solidFill>
              </a:rPr>
              <a:t>PRESENTATION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" y="1039678"/>
            <a:ext cx="8915400" cy="483209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 </a:t>
            </a:r>
            <a:r>
              <a:rPr lang="en-US" sz="2800" dirty="0" err="1" smtClean="0"/>
              <a:t>Wil</a:t>
            </a:r>
            <a:r>
              <a:rPr lang="en-US" sz="2800" dirty="0" smtClean="0"/>
              <a:t> tell the </a:t>
            </a:r>
            <a:r>
              <a:rPr lang="en-US" sz="2800" dirty="0" err="1" smtClean="0"/>
              <a:t>ss</a:t>
            </a:r>
            <a:r>
              <a:rPr lang="en-US" sz="2800" dirty="0" smtClean="0"/>
              <a:t> to listen the lesson silently  and carefully after listen it </a:t>
            </a:r>
            <a:r>
              <a:rPr lang="en-US" sz="2800" dirty="0" err="1" smtClean="0"/>
              <a:t>ss</a:t>
            </a:r>
            <a:r>
              <a:rPr lang="en-US" sz="2800" dirty="0" smtClean="0"/>
              <a:t> will answers the chart’</a:t>
            </a:r>
          </a:p>
          <a:p>
            <a:r>
              <a:rPr lang="en-US" sz="2800" dirty="0"/>
              <a:t> </a:t>
            </a:r>
            <a:r>
              <a:rPr lang="en-US" sz="2800" dirty="0" smtClean="0"/>
              <a:t> 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Statue of liberty                                       </a:t>
            </a:r>
            <a:r>
              <a:rPr lang="en-US" sz="2800" dirty="0" smtClean="0"/>
              <a:t>information</a:t>
            </a:r>
          </a:p>
          <a:p>
            <a:r>
              <a:rPr lang="en-US" sz="2800" dirty="0" smtClean="0"/>
              <a:t>Situated……………………………………………………………</a:t>
            </a:r>
          </a:p>
          <a:p>
            <a:r>
              <a:rPr lang="en-US" sz="2800" dirty="0" smtClean="0"/>
              <a:t>Artist…………………………………………………………………..</a:t>
            </a:r>
          </a:p>
          <a:p>
            <a:r>
              <a:rPr lang="en-US" sz="2800" dirty="0" smtClean="0"/>
              <a:t>Gift from……………………………………………………………</a:t>
            </a:r>
          </a:p>
          <a:p>
            <a:r>
              <a:rPr lang="en-US" sz="2800" dirty="0" smtClean="0"/>
              <a:t>Reason for the gift……………………………………………..</a:t>
            </a:r>
          </a:p>
          <a:p>
            <a:r>
              <a:rPr lang="en-US" sz="2800" dirty="0" smtClean="0"/>
              <a:t>Occasion……………………………………………………………..</a:t>
            </a:r>
          </a:p>
          <a:p>
            <a:r>
              <a:rPr lang="en-US" sz="2800" dirty="0" smtClean="0"/>
              <a:t>Weight………………………………………………………………..</a:t>
            </a:r>
            <a:endParaRPr lang="en-US" sz="2800" dirty="0"/>
          </a:p>
          <a:p>
            <a:endParaRPr lang="en-US" sz="2800" dirty="0"/>
          </a:p>
        </p:txBody>
      </p:sp>
      <p:sp>
        <p:nvSpPr>
          <p:cNvPr id="3" name="Rectangle 2"/>
          <p:cNvSpPr/>
          <p:nvPr/>
        </p:nvSpPr>
        <p:spPr>
          <a:xfrm>
            <a:off x="10990403" y="1397328"/>
            <a:ext cx="2664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33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524000"/>
            <a:ext cx="8382000" cy="3581400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tabLst>
                <a:tab pos="61913" algn="l"/>
              </a:tabLst>
            </a:pPr>
            <a:r>
              <a:rPr lang="en-US" dirty="0" smtClean="0">
                <a:solidFill>
                  <a:srgbClr val="00B050"/>
                </a:solidFill>
              </a:rPr>
              <a:t>INDIVIDUAL WORK</a:t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/>
              <a:t>1.on what occasion did the </a:t>
            </a:r>
            <a:r>
              <a:rPr lang="en-US" dirty="0"/>
              <a:t>F</a:t>
            </a:r>
            <a:r>
              <a:rPr lang="en-US" dirty="0" smtClean="0"/>
              <a:t>rench government give the statue of liberty to the USA.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06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914400"/>
            <a:ext cx="7696200" cy="17526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GROUP WORK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2133600"/>
            <a:ext cx="6553200" cy="2133600"/>
          </a:xfrm>
          <a:solidFill>
            <a:srgbClr val="FFFF00"/>
          </a:solidFill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/>
              <a:t>1.When and which country gifted the                                            statue of liberty?                                                        2.How many days  was needed to put  the statue  together on the pedestal ?                                                                  SS will answer it.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05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EVUALUATION  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153400" cy="4830763"/>
          </a:xfrm>
          <a:solidFill>
            <a:srgbClr val="FFC000"/>
          </a:solidFill>
        </p:spPr>
        <p:txBody>
          <a:bodyPr/>
          <a:lstStyle/>
          <a:p>
            <a:r>
              <a:rPr lang="en-US" dirty="0" smtClean="0"/>
              <a:t>Why the statue of liberty was gifted?</a:t>
            </a:r>
          </a:p>
          <a:p>
            <a:r>
              <a:rPr lang="en-US" dirty="0" smtClean="0"/>
              <a:t>Where it is situated?</a:t>
            </a:r>
          </a:p>
          <a:p>
            <a:r>
              <a:rPr lang="en-US" dirty="0" smtClean="0"/>
              <a:t>What does the statue represent?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34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2060"/>
          </a:solidFill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HOME WORK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Do you think the statue of liberty is significant for the people ? How has new technology made it possible to see it  any where write your own opinion.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61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 EVERY BODY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66" y="1676400"/>
            <a:ext cx="7943334" cy="545188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60499"/>
            <a:ext cx="9677400" cy="566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262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</TotalTime>
  <Words>243</Words>
  <Application>Microsoft Office PowerPoint</Application>
  <PresentationFormat>On-screen Show (4:3)</PresentationFormat>
  <Paragraphs>56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WEL COME</vt:lpstr>
      <vt:lpstr>INTRODUCTION</vt:lpstr>
      <vt:lpstr>What do you see in the picture?</vt:lpstr>
      <vt:lpstr>.</vt:lpstr>
      <vt:lpstr>‘</vt:lpstr>
      <vt:lpstr>ANNOUNCEMENT THE LESSON</vt:lpstr>
      <vt:lpstr>Learning outcomes </vt:lpstr>
      <vt:lpstr>PRESENTATION</vt:lpstr>
      <vt:lpstr>INDIVIDUAL WORK 1.on what occasion did the French government give the statue of liberty to the USA.</vt:lpstr>
      <vt:lpstr>GROUP WORK </vt:lpstr>
      <vt:lpstr>EVUALUATION   </vt:lpstr>
      <vt:lpstr>HOME WORK</vt:lpstr>
      <vt:lpstr>THANK YOU EVERY BODY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 COME</dc:title>
  <dc:creator>Doel</dc:creator>
  <cp:lastModifiedBy>Doel</cp:lastModifiedBy>
  <cp:revision>104</cp:revision>
  <dcterms:created xsi:type="dcterms:W3CDTF">2006-08-16T00:00:00Z</dcterms:created>
  <dcterms:modified xsi:type="dcterms:W3CDTF">2014-02-19T09:45:01Z</dcterms:modified>
</cp:coreProperties>
</file>